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9520E-F1F5-454B-8F63-F4675898FD1D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653BD-685F-434C-98DA-AB74219A2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68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8187A-F118-4807-866B-652D2B1F66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02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B984E-0BD0-4E28-9131-0D44F7033EF0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C1-D95A-4E7D-A230-4E855AD6E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21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B984E-0BD0-4E28-9131-0D44F7033EF0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0ABC1-D95A-4E7D-A230-4E855AD6E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4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7416"/>
            <a:ext cx="1049337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04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1556418" y="892934"/>
            <a:ext cx="6120680" cy="9144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525" y="121479"/>
            <a:ext cx="59594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12514" y="503971"/>
            <a:ext cx="7558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9900"/>
                </a:solidFill>
              </a:rPr>
              <a:t>X </a:t>
            </a:r>
            <a:r>
              <a:rPr lang="bg-BG" sz="2000" b="1" dirty="0" smtClean="0">
                <a:solidFill>
                  <a:srgbClr val="FF9900"/>
                </a:solidFill>
              </a:rPr>
              <a:t>ЮБИЛЕЙНАЯ МЕЖДУНАРОДНАЯ КВАЛИФИКАЦИОННАЯ ШКОЛА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86872" y="996191"/>
            <a:ext cx="52597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2000" dirty="0">
                <a:solidFill>
                  <a:schemeClr val="bg1"/>
                </a:solidFill>
                <a:latin typeface="Myriad Pro Light" pitchFamily="34" charset="0"/>
              </a:rPr>
              <a:t>„</a:t>
            </a:r>
            <a:r>
              <a:rPr lang="bg-BG" sz="2000" dirty="0" smtClean="0">
                <a:solidFill>
                  <a:schemeClr val="bg1"/>
                </a:solidFill>
                <a:latin typeface="Myriad Pro Light" pitchFamily="34" charset="0"/>
              </a:rPr>
              <a:t>Современные педагогические </a:t>
            </a:r>
            <a:r>
              <a:rPr lang="bg-BG" sz="2000" dirty="0">
                <a:solidFill>
                  <a:schemeClr val="bg1"/>
                </a:solidFill>
                <a:latin typeface="Myriad Pro Light" pitchFamily="34" charset="0"/>
              </a:rPr>
              <a:t>технологии </a:t>
            </a:r>
            <a:endParaRPr lang="bg-BG" sz="20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bg-BG" sz="2000" dirty="0" smtClean="0">
                <a:solidFill>
                  <a:schemeClr val="bg1"/>
                </a:solidFill>
                <a:latin typeface="Myriad Pro Light" pitchFamily="34" charset="0"/>
              </a:rPr>
              <a:t>в обучении</a:t>
            </a:r>
            <a:r>
              <a:rPr lang="en-US" sz="20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bg-BG" sz="2000" dirty="0" smtClean="0">
                <a:solidFill>
                  <a:schemeClr val="bg1"/>
                </a:solidFill>
                <a:latin typeface="Myriad Pro Light" pitchFamily="34" charset="0"/>
              </a:rPr>
              <a:t>РКИ“</a:t>
            </a:r>
            <a:endParaRPr lang="en-US" sz="2000" dirty="0">
              <a:solidFill>
                <a:schemeClr val="bg1"/>
              </a:solidFill>
              <a:latin typeface="Myriad Pro Ligh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34590" y="2930808"/>
            <a:ext cx="1687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400" dirty="0" smtClean="0">
                <a:solidFill>
                  <a:schemeClr val="bg1"/>
                </a:solidFill>
                <a:latin typeface="Myriad Pro Light" pitchFamily="34" charset="0"/>
              </a:rPr>
              <a:t>ЛЕКТОРИ </a:t>
            </a:r>
            <a:endParaRPr lang="en-US" sz="2400" dirty="0">
              <a:solidFill>
                <a:schemeClr val="bg1"/>
              </a:solidFill>
              <a:latin typeface="Myriad Pro Light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11960" y="25649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0294" y="2564904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Лекция </a:t>
            </a:r>
            <a:endParaRPr lang="en-US" b="1" dirty="0" smtClean="0"/>
          </a:p>
          <a:p>
            <a:pPr algn="ctr"/>
            <a:r>
              <a:rPr lang="ru-RU" b="1" dirty="0" smtClean="0"/>
              <a:t>«</a:t>
            </a:r>
            <a:r>
              <a:rPr lang="ru-RU" b="1" dirty="0"/>
              <a:t>Словари в интернете и интернет-словари» </a:t>
            </a:r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just"/>
            <a:r>
              <a:rPr lang="en-US" dirty="0" smtClean="0"/>
              <a:t>	</a:t>
            </a:r>
            <a:r>
              <a:rPr lang="ru-RU" dirty="0"/>
              <a:t>В ходе лекции слушатели знакомятся с широким спектром возможностей </a:t>
            </a:r>
            <a:r>
              <a:rPr lang="ru-RU" dirty="0" err="1"/>
              <a:t>интернет-ресурсов</a:t>
            </a:r>
            <a:r>
              <a:rPr lang="ru-RU" dirty="0"/>
              <a:t>, представляющих разные типы словарей. Подробно анализируются как популярные сайты (www.gramota.ru, www.slovari.yandex.ru), так и менее известные академические (www.etymolog.ruslang.ru, www.iling.spb.ru) или просветительские (www.gramma.ru) ресурсы. </a:t>
            </a:r>
            <a:endParaRPr lang="en-US" dirty="0" smtClean="0"/>
          </a:p>
          <a:p>
            <a:pPr algn="just"/>
            <a:r>
              <a:rPr lang="en-US" dirty="0"/>
              <a:t>	</a:t>
            </a:r>
            <a:r>
              <a:rPr lang="ru-RU" dirty="0" smtClean="0"/>
              <a:t>Особое </a:t>
            </a:r>
            <a:r>
              <a:rPr lang="ru-RU" dirty="0"/>
              <a:t>внимание уделяется сильным и слабым сторонам каждого информационного источника, а также возможностям его использования в лингводидактическом аспекте.</a:t>
            </a:r>
          </a:p>
        </p:txBody>
      </p:sp>
    </p:spTree>
    <p:extLst>
      <p:ext uri="{BB962C8B-B14F-4D97-AF65-F5344CB8AC3E}">
        <p14:creationId xmlns:p14="http://schemas.microsoft.com/office/powerpoint/2010/main" val="592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</TotalTime>
  <Words>23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lektori_site</dc:title>
  <dc:creator>user</dc:creator>
  <dc:description/>
  <cp:lastModifiedBy>user</cp:lastModifiedBy>
  <cp:revision>26</cp:revision>
  <cp:lastPrinted>2018-07-26T06:27:42Z</cp:lastPrinted>
  <dcterms:created xsi:type="dcterms:W3CDTF">2018-06-27T13:30:23Z</dcterms:created>
  <dcterms:modified xsi:type="dcterms:W3CDTF">2018-07-27T08:39:09Z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lektori_site</vt:lpwstr>
  </property>
  <property fmtid="{D5CDD505-2E9C-101B-9397-08002B2CF9AE}" pid="3" name="SlideDescription">
    <vt:lpwstr/>
  </property>
</Properties>
</file>