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27A3B-B907-4199-BF19-46A6D09E19A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E4607-C3C9-4B67-8F7F-EE57658D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187A-F118-4807-866B-652D2B1F66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4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7416"/>
            <a:ext cx="10493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56418" y="892934"/>
            <a:ext cx="6120680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1479"/>
            <a:ext cx="5959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2514" y="503971"/>
            <a:ext cx="755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</a:rPr>
              <a:t>X </a:t>
            </a:r>
            <a:r>
              <a:rPr lang="bg-BG" sz="2000" b="1" dirty="0" smtClean="0">
                <a:solidFill>
                  <a:srgbClr val="FF9900"/>
                </a:solidFill>
              </a:rPr>
              <a:t>ЮБИЛЕЙНАЯ МЕЖДУНАРОДНАЯ КВАЛИФИКАЦИОННАЯ ШКОЛА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6872" y="996191"/>
            <a:ext cx="525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„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Современные педагогические </a:t>
            </a:r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технологии </a:t>
            </a:r>
            <a:endParaRPr lang="bg-BG" sz="2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в обучении</a:t>
            </a:r>
            <a:r>
              <a:rPr lang="en-US" sz="2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РКИ“</a:t>
            </a:r>
            <a:endParaRPr lang="en-US" sz="2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4590" y="2930808"/>
            <a:ext cx="168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400" dirty="0" smtClean="0">
                <a:solidFill>
                  <a:schemeClr val="bg1"/>
                </a:solidFill>
                <a:latin typeface="Myriad Pro Light" pitchFamily="34" charset="0"/>
              </a:rPr>
              <a:t>ЛЕКТОРИ </a:t>
            </a:r>
            <a:endParaRPr lang="en-US" sz="24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535" y="256490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Мастер-класс </a:t>
            </a:r>
            <a:endParaRPr lang="en-US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Мифы о русском языке: </a:t>
            </a:r>
            <a:r>
              <a:rPr lang="ru-RU" b="1" dirty="0" err="1"/>
              <a:t>on-line</a:t>
            </a:r>
            <a:r>
              <a:rPr lang="ru-RU" b="1" dirty="0"/>
              <a:t>» 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en-US" dirty="0" smtClean="0"/>
              <a:t>	</a:t>
            </a:r>
            <a:r>
              <a:rPr lang="ru-RU" dirty="0"/>
              <a:t>Интернет как новая форма бытования языка становится тем зеркалом, в котором отражаются различные мифы о языке. Виртуальная коммуникация влияет на современный язык и речь и через новые формы наивной лингвистики, и через наивную лексикографию, и через деятельность разнообразных интернет-сообществ и движений (</a:t>
            </a:r>
            <a:r>
              <a:rPr lang="ru-RU" dirty="0" err="1"/>
              <a:t>лингвофрики</a:t>
            </a:r>
            <a:r>
              <a:rPr lang="ru-RU" dirty="0"/>
              <a:t>, </a:t>
            </a:r>
            <a:r>
              <a:rPr lang="ru-RU" dirty="0" err="1"/>
              <a:t>граммар</a:t>
            </a:r>
            <a:r>
              <a:rPr lang="ru-RU" dirty="0"/>
              <a:t>-наци и др.). 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ru-RU" dirty="0" smtClean="0"/>
              <a:t>Во </a:t>
            </a:r>
            <a:r>
              <a:rPr lang="ru-RU" dirty="0"/>
              <a:t>время мастер-класса будут развенчаны многочисленные мифы о русском языке, которые широко транслируются в виртуальной </a:t>
            </a:r>
            <a:r>
              <a:rPr lang="ru-RU" dirty="0" smtClean="0"/>
              <a:t>действительности.</a:t>
            </a:r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5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25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lektori_site</dc:title>
  <dc:creator>user</dc:creator>
  <dc:description/>
  <cp:lastModifiedBy>user</cp:lastModifiedBy>
  <cp:revision>26</cp:revision>
  <cp:lastPrinted>2018-07-26T06:27:42Z</cp:lastPrinted>
  <dcterms:created xsi:type="dcterms:W3CDTF">2018-06-27T13:30:23Z</dcterms:created>
  <dcterms:modified xsi:type="dcterms:W3CDTF">2018-07-27T08:40:33Z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lektori_site</vt:lpwstr>
  </property>
  <property fmtid="{D5CDD505-2E9C-101B-9397-08002B2CF9AE}" pid="3" name="SlideDescription">
    <vt:lpwstr/>
  </property>
</Properties>
</file>