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735B-722E-45B4-8052-1F7B5E8DCF48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1F706-0917-4937-BCB3-FD4BB05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5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187A-F118-4807-866B-652D2B1F66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16"/>
            <a:ext cx="10493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56418" y="892934"/>
            <a:ext cx="612068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1479"/>
            <a:ext cx="595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2514" y="503971"/>
            <a:ext cx="755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</a:rPr>
              <a:t>X </a:t>
            </a:r>
            <a:r>
              <a:rPr lang="bg-BG" sz="2000" b="1" dirty="0" smtClean="0">
                <a:solidFill>
                  <a:srgbClr val="FF9900"/>
                </a:solidFill>
              </a:rPr>
              <a:t>ЮБИЛЕЙНАЯ МЕЖДУНАРОДНАЯ КВАЛИФИКАЦИОННАЯ ШКОЛА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6872" y="996191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„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Современные педагогические </a:t>
            </a:r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технологии </a:t>
            </a:r>
            <a:endParaRPr lang="bg-BG" sz="2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в обучении</a:t>
            </a:r>
            <a:r>
              <a:rPr lang="en-US" sz="2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РКИ“</a:t>
            </a:r>
            <a:endParaRPr lang="en-US" sz="2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4590" y="2930808"/>
            <a:ext cx="168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400" dirty="0" smtClean="0">
                <a:solidFill>
                  <a:schemeClr val="bg1"/>
                </a:solidFill>
                <a:latin typeface="Myriad Pro Light" pitchFamily="34" charset="0"/>
              </a:rPr>
              <a:t>ЛЕКТОРИ </a:t>
            </a:r>
            <a:endParaRPr lang="en-US" sz="24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689" y="256490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Семинар-практикум </a:t>
            </a:r>
            <a:endParaRPr lang="en-US" b="1" dirty="0" smtClean="0"/>
          </a:p>
          <a:p>
            <a:pPr algn="ctr"/>
            <a:r>
              <a:rPr lang="ru-RU" b="1" dirty="0" smtClean="0"/>
              <a:t>«</a:t>
            </a:r>
            <a:r>
              <a:rPr lang="ru-RU" b="1" dirty="0"/>
              <a:t>Кинофестиваль как способ повышения креативности учащихся» </a:t>
            </a:r>
            <a:endParaRPr lang="en-US" b="1" dirty="0" smtClean="0"/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На </a:t>
            </a:r>
            <a:r>
              <a:rPr lang="ru-RU" dirty="0"/>
              <a:t>семинаре-практикуме, который будет проведен в формате кинофестиваля, будут представлены результаты творческих работ слушателей школы. В ходе презентаций будет проведено анонимное анкетирование слушателей, которое позволит выявить три лучших видеофильма. </a:t>
            </a:r>
          </a:p>
        </p:txBody>
      </p:sp>
    </p:spTree>
    <p:extLst>
      <p:ext uri="{BB962C8B-B14F-4D97-AF65-F5344CB8AC3E}">
        <p14:creationId xmlns:p14="http://schemas.microsoft.com/office/powerpoint/2010/main" val="13448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25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lektori_site</dc:title>
  <dc:creator>user</dc:creator>
  <dc:description/>
  <cp:lastModifiedBy>user</cp:lastModifiedBy>
  <cp:revision>25</cp:revision>
  <cp:lastPrinted>2018-07-26T06:27:42Z</cp:lastPrinted>
  <dcterms:created xsi:type="dcterms:W3CDTF">2018-06-27T13:30:23Z</dcterms:created>
  <dcterms:modified xsi:type="dcterms:W3CDTF">2018-07-27T08:38:00Z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lektori_site</vt:lpwstr>
  </property>
  <property fmtid="{D5CDD505-2E9C-101B-9397-08002B2CF9AE}" pid="3" name="SlideDescription">
    <vt:lpwstr/>
  </property>
</Properties>
</file>