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A2303-C846-494A-B0E8-0BF2CEC4E67E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FD54D-8D8A-48D0-90F2-C244C80C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8187A-F118-4807-866B-652D2B1F66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984E-0BD0-4E28-9131-0D44F7033EF0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ABC1-D95A-4E7D-A230-4E855AD6E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7416"/>
            <a:ext cx="10493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556418" y="892934"/>
            <a:ext cx="6120680" cy="914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21479"/>
            <a:ext cx="59594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12514" y="503971"/>
            <a:ext cx="7558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9900"/>
                </a:solidFill>
              </a:rPr>
              <a:t>X </a:t>
            </a:r>
            <a:r>
              <a:rPr lang="bg-BG" sz="2000" b="1" dirty="0" smtClean="0">
                <a:solidFill>
                  <a:srgbClr val="FF9900"/>
                </a:solidFill>
              </a:rPr>
              <a:t>ЮБИЛЕЙНАЯ МЕЖДУНАРОДНАЯ КВАЛИФИКАЦИОННАЯ ШКОЛА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6872" y="996191"/>
            <a:ext cx="5259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„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Современные педагогические </a:t>
            </a:r>
            <a:r>
              <a:rPr lang="bg-BG" sz="2000" dirty="0">
                <a:solidFill>
                  <a:schemeClr val="bg1"/>
                </a:solidFill>
                <a:latin typeface="Myriad Pro Light" pitchFamily="34" charset="0"/>
              </a:rPr>
              <a:t>технологии </a:t>
            </a:r>
            <a:endParaRPr lang="bg-BG" sz="2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в обучении</a:t>
            </a:r>
            <a:r>
              <a:rPr lang="en-US" sz="2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bg-BG" sz="2000" dirty="0" smtClean="0">
                <a:solidFill>
                  <a:schemeClr val="bg1"/>
                </a:solidFill>
                <a:latin typeface="Myriad Pro Light" pitchFamily="34" charset="0"/>
              </a:rPr>
              <a:t>РКИ“</a:t>
            </a:r>
            <a:endParaRPr lang="en-US" sz="2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4590" y="2930808"/>
            <a:ext cx="168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400" dirty="0" smtClean="0">
                <a:solidFill>
                  <a:schemeClr val="bg1"/>
                </a:solidFill>
                <a:latin typeface="Myriad Pro Light" pitchFamily="34" charset="0"/>
              </a:rPr>
              <a:t>ЛЕКТОРИ </a:t>
            </a:r>
            <a:endParaRPr lang="en-US" sz="24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2564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063" y="2492896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err="1" smtClean="0"/>
              <a:t>Круглый</a:t>
            </a:r>
            <a:r>
              <a:rPr lang="bg-BG" b="1" dirty="0" smtClean="0"/>
              <a:t> стол</a:t>
            </a:r>
            <a:endParaRPr lang="en-US" b="1" dirty="0"/>
          </a:p>
          <a:p>
            <a:pPr algn="ctr"/>
            <a:r>
              <a:rPr lang="ru-RU" b="1" dirty="0"/>
              <a:t>«Методическая идея: «Пир горой!».  Как работать с фразеологизмами в национальной аудитории?»</a:t>
            </a:r>
            <a:endParaRPr lang="en-US" b="1" dirty="0"/>
          </a:p>
          <a:p>
            <a:pPr algn="ctr"/>
            <a:endParaRPr lang="bg-BG" b="1" dirty="0"/>
          </a:p>
          <a:p>
            <a:pPr algn="just"/>
            <a:r>
              <a:rPr lang="en-US" b="1" dirty="0"/>
              <a:t>	</a:t>
            </a:r>
            <a:r>
              <a:rPr lang="ru-RU" dirty="0" smtClean="0"/>
              <a:t>Участники  представляют свое домашнее задание. Они выбирают </a:t>
            </a:r>
            <a:r>
              <a:rPr lang="ru-RU" dirty="0"/>
              <a:t>фразеологизмы русского и родного языков с семантическим компонентом „</a:t>
            </a:r>
            <a:r>
              <a:rPr lang="ru-RU" i="1" dirty="0"/>
              <a:t>праздник</a:t>
            </a:r>
            <a:r>
              <a:rPr lang="ru-RU" dirty="0"/>
              <a:t>“, „</a:t>
            </a:r>
            <a:r>
              <a:rPr lang="ru-RU" i="1" dirty="0"/>
              <a:t>юбилей</a:t>
            </a:r>
            <a:r>
              <a:rPr lang="ru-RU" dirty="0"/>
              <a:t>“, „</a:t>
            </a:r>
            <a:r>
              <a:rPr lang="ru-RU" i="1" dirty="0"/>
              <a:t>русский</a:t>
            </a:r>
            <a:r>
              <a:rPr lang="ru-RU" dirty="0"/>
              <a:t>“.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Каждая </a:t>
            </a:r>
            <a:r>
              <a:rPr lang="ru-RU" dirty="0"/>
              <a:t>университетская команда представит в формате видеоролика свои методически обоснованные предложения использования фразеологизмов с заранее заданной темой в вузовском и школьном обучении, а также в условиях краткосрочных курсов.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33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lektori_site</dc:title>
  <dc:creator>user</dc:creator>
  <dc:description/>
  <cp:lastModifiedBy>user</cp:lastModifiedBy>
  <cp:revision>26</cp:revision>
  <cp:lastPrinted>2018-07-26T06:27:42Z</cp:lastPrinted>
  <dcterms:created xsi:type="dcterms:W3CDTF">2018-06-27T13:30:23Z</dcterms:created>
  <dcterms:modified xsi:type="dcterms:W3CDTF">2018-07-27T08:42:53Z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lektori_site</vt:lpwstr>
  </property>
  <property fmtid="{D5CDD505-2E9C-101B-9397-08002B2CF9AE}" pid="3" name="SlideDescription">
    <vt:lpwstr/>
  </property>
</Properties>
</file>